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35"/>
  </p:notesMasterIdLst>
  <p:handoutMasterIdLst>
    <p:handoutMasterId r:id="rId36"/>
  </p:handoutMasterIdLst>
  <p:sldIdLst>
    <p:sldId id="259" r:id="rId2"/>
    <p:sldId id="260" r:id="rId3"/>
    <p:sldId id="268" r:id="rId4"/>
    <p:sldId id="329" r:id="rId5"/>
    <p:sldId id="330" r:id="rId6"/>
    <p:sldId id="297" r:id="rId7"/>
    <p:sldId id="331" r:id="rId8"/>
    <p:sldId id="338" r:id="rId9"/>
    <p:sldId id="340" r:id="rId10"/>
    <p:sldId id="334" r:id="rId11"/>
    <p:sldId id="335" r:id="rId12"/>
    <p:sldId id="336" r:id="rId13"/>
    <p:sldId id="366" r:id="rId14"/>
    <p:sldId id="337" r:id="rId15"/>
    <p:sldId id="332" r:id="rId16"/>
    <p:sldId id="367" r:id="rId17"/>
    <p:sldId id="341" r:id="rId18"/>
    <p:sldId id="342" r:id="rId19"/>
    <p:sldId id="343" r:id="rId20"/>
    <p:sldId id="344" r:id="rId21"/>
    <p:sldId id="346" r:id="rId22"/>
    <p:sldId id="345" r:id="rId23"/>
    <p:sldId id="364" r:id="rId24"/>
    <p:sldId id="347" r:id="rId25"/>
    <p:sldId id="348" r:id="rId26"/>
    <p:sldId id="353" r:id="rId27"/>
    <p:sldId id="354" r:id="rId28"/>
    <p:sldId id="355" r:id="rId29"/>
    <p:sldId id="352" r:id="rId30"/>
    <p:sldId id="357" r:id="rId31"/>
    <p:sldId id="363" r:id="rId32"/>
    <p:sldId id="362" r:id="rId33"/>
    <p:sldId id="293" r:id="rId34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99851-CF6B-4147-8E78-5E63BDD87F3B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9B5AC-1081-4459-90D9-15C28C2EAE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650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5CC0E-98C8-4C44-B1E2-0159ADC83D9F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C3649-4473-43A2-B50F-BCD6A37A19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4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1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1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54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4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12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3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2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6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7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7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1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4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800" dirty="0">
                <a:solidFill>
                  <a:schemeClr val="accent2">
                    <a:lumMod val="50000"/>
                  </a:schemeClr>
                </a:solidFill>
              </a:rPr>
              <a:t>blok 2	les 3</a:t>
            </a:r>
            <a:r>
              <a:rPr lang="nl-NL" sz="4800" dirty="0" smtClean="0">
                <a:solidFill>
                  <a:schemeClr val="accent2">
                    <a:lumMod val="50000"/>
                  </a:schemeClr>
                </a:solidFill>
              </a:rPr>
              <a:t>: decemberfeesten</a:t>
            </a:r>
            <a:endParaRPr lang="nl-NL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d</a:t>
            </a:r>
            <a:r>
              <a:rPr lang="nl-NL" sz="4800" dirty="0" smtClean="0"/>
              <a:t>e intocht</a:t>
            </a:r>
            <a:endParaRPr lang="nl-NL" sz="4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21" y="551794"/>
            <a:ext cx="6813003" cy="4542002"/>
          </a:xfrm>
        </p:spPr>
      </p:pic>
    </p:spTree>
    <p:extLst>
      <p:ext uri="{BB962C8B-B14F-4D97-AF65-F5344CB8AC3E}">
        <p14:creationId xmlns:p14="http://schemas.microsoft.com/office/powerpoint/2010/main" val="69206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s</a:t>
            </a:r>
            <a:r>
              <a:rPr lang="nl-NL" sz="4800" dirty="0" smtClean="0"/>
              <a:t>choen zetten</a:t>
            </a:r>
            <a:endParaRPr lang="nl-NL" sz="4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66" y="372008"/>
            <a:ext cx="6579476" cy="49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h</a:t>
            </a:r>
            <a:r>
              <a:rPr lang="nl-NL" sz="4800" dirty="0" smtClean="0"/>
              <a:t>et sinterklaasfeest op school</a:t>
            </a:r>
            <a:endParaRPr lang="nl-NL" sz="4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49" y="157654"/>
            <a:ext cx="670559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h</a:t>
            </a:r>
            <a:r>
              <a:rPr lang="nl-NL" sz="4800" dirty="0" smtClean="0"/>
              <a:t>et Sinterklaasfeest op school</a:t>
            </a:r>
            <a:endParaRPr lang="nl-NL" sz="4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18" y="536027"/>
            <a:ext cx="6117021" cy="45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p</a:t>
            </a:r>
            <a:r>
              <a:rPr lang="nl-NL" sz="4800" dirty="0" smtClean="0"/>
              <a:t>akjesavond</a:t>
            </a:r>
            <a:endParaRPr lang="nl-NL" sz="4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33" y="483475"/>
            <a:ext cx="6394067" cy="46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 Nederland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331076" y="2084832"/>
            <a:ext cx="11083158" cy="4224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 </a:t>
            </a:r>
            <a:r>
              <a:rPr lang="nl-NL" dirty="0" smtClean="0"/>
              <a:t>Sinterklaas komt rond 11 november aan in Nederland (de intocht)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 </a:t>
            </a:r>
            <a:r>
              <a:rPr lang="nl-NL" dirty="0" smtClean="0"/>
              <a:t>vanaf 12 november mogen de kinderen hun schoen zetten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nl-NL" sz="2000" dirty="0" smtClean="0"/>
              <a:t> het kind zet een schoen bij de kachel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nl-NL" sz="2000" dirty="0"/>
              <a:t> </a:t>
            </a:r>
            <a:r>
              <a:rPr lang="nl-NL" sz="2000" dirty="0" smtClean="0"/>
              <a:t>de ouders doen een klein cadeau of een snoepje in de schoen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nl-NL" sz="2000" dirty="0"/>
              <a:t> </a:t>
            </a:r>
            <a:r>
              <a:rPr lang="nl-NL" sz="2000" dirty="0" smtClean="0"/>
              <a:t>de kinderen mogen dit alleen doen als mama/papa het zegt, </a:t>
            </a:r>
            <a:br>
              <a:rPr lang="nl-NL" sz="2000" dirty="0" smtClean="0"/>
            </a:br>
            <a:r>
              <a:rPr lang="nl-NL" sz="2000" dirty="0" smtClean="0"/>
              <a:t>   normaal zet je maar 1 keer in de week de schoen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sz="2400" dirty="0"/>
              <a:t> </a:t>
            </a:r>
            <a:r>
              <a:rPr lang="nl-NL" sz="2400" dirty="0" smtClean="0"/>
              <a:t>Op 5 december is het Sinterklaasfeest, op school komt Sinterklaas </a:t>
            </a:r>
            <a:br>
              <a:rPr lang="nl-NL" sz="2400" dirty="0" smtClean="0"/>
            </a:br>
            <a:r>
              <a:rPr lang="nl-NL" sz="2400" dirty="0" smtClean="0"/>
              <a:t>   om de kinderen een cadeau te geven (Sinterklaasfeest)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sz="2400" dirty="0"/>
              <a:t> </a:t>
            </a:r>
            <a:r>
              <a:rPr lang="nl-NL" sz="2400" dirty="0" smtClean="0"/>
              <a:t>In de avond (pakjesavond)  brengt Sinterklaas cadeaus bij de kinderen thuis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766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Kruidnoten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U krijgt een recept om samen met uw kind kruidnoten te maken. </a:t>
            </a:r>
          </a:p>
          <a:p>
            <a:r>
              <a:rPr lang="nl-NL" dirty="0" smtClean="0"/>
              <a:t>Kruidnoten zijn kleine ronde koekjes.</a:t>
            </a:r>
            <a:endParaRPr lang="nl-NL" dirty="0"/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71" y="2922060"/>
            <a:ext cx="5421051" cy="31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kerstfeest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168" y="4960138"/>
            <a:ext cx="2631264" cy="16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d</a:t>
            </a:r>
            <a:r>
              <a:rPr lang="nl-NL" sz="4800" dirty="0" smtClean="0"/>
              <a:t>e geboorte van Jezus Christus</a:t>
            </a:r>
            <a:endParaRPr lang="nl-NL" sz="4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69" y="547925"/>
            <a:ext cx="6896441" cy="47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d</a:t>
            </a:r>
            <a:r>
              <a:rPr lang="nl-NL" sz="4800" dirty="0" smtClean="0"/>
              <a:t>e </a:t>
            </a:r>
            <a:r>
              <a:rPr lang="nl-NL" sz="4800" dirty="0" err="1" smtClean="0"/>
              <a:t>kerstman</a:t>
            </a:r>
            <a:endParaRPr lang="nl-NL" sz="4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30" y="712240"/>
            <a:ext cx="6077607" cy="42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U leert deze les: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Dat in Nederland feesten worden gevierd op school en thuis</a:t>
            </a:r>
            <a:endParaRPr lang="nl-NL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Dat er in december drie feesten zijn: Sinterklaas, Kerst en Oud en nieuw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u leert wat het feest betekent in Nederland</a:t>
            </a:r>
            <a:endParaRPr lang="nl-NL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96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d</a:t>
            </a:r>
            <a:r>
              <a:rPr lang="nl-NL" sz="4800" dirty="0" smtClean="0"/>
              <a:t>e kerstboom</a:t>
            </a:r>
            <a:endParaRPr lang="nl-NL" sz="4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80" y="119760"/>
            <a:ext cx="5186855" cy="51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h</a:t>
            </a:r>
            <a:r>
              <a:rPr lang="nl-NL" sz="4800" dirty="0" smtClean="0"/>
              <a:t>et </a:t>
            </a:r>
            <a:r>
              <a:rPr lang="nl-NL" sz="4800" dirty="0" err="1" smtClean="0"/>
              <a:t>kerstkado</a:t>
            </a:r>
            <a:endParaRPr lang="nl-NL" sz="4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06" y="914793"/>
            <a:ext cx="6032939" cy="401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6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4129" y="506389"/>
            <a:ext cx="9720072" cy="1499616"/>
          </a:xfrm>
        </p:spPr>
        <p:txBody>
          <a:bodyPr/>
          <a:lstStyle/>
          <a:p>
            <a:r>
              <a:rPr lang="nl-NL" dirty="0" smtClean="0"/>
              <a:t>informatie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8460" y="2286000"/>
            <a:ext cx="6228010" cy="4023360"/>
          </a:xfrm>
        </p:spPr>
        <p:txBody>
          <a:bodyPr/>
          <a:lstStyle/>
          <a:p>
            <a:r>
              <a:rPr lang="nl-NL" dirty="0" smtClean="0"/>
              <a:t>In Nederland vieren wij het Kerstfeest</a:t>
            </a:r>
          </a:p>
          <a:p>
            <a:r>
              <a:rPr lang="nl-NL" dirty="0" smtClean="0"/>
              <a:t>Sommige mensen vieren de geboorte van Jezus Christus</a:t>
            </a:r>
          </a:p>
          <a:p>
            <a:r>
              <a:rPr lang="nl-NL" dirty="0" smtClean="0"/>
              <a:t>Sommige mensen vieren het feest met familie</a:t>
            </a:r>
          </a:p>
          <a:p>
            <a:r>
              <a:rPr lang="nl-NL" dirty="0" smtClean="0"/>
              <a:t>In Nederland heb je 2 kerstdagen (25 en 26 december)</a:t>
            </a:r>
          </a:p>
          <a:p>
            <a:r>
              <a:rPr lang="nl-NL" dirty="0" smtClean="0"/>
              <a:t>Mensen gaan tijdens het kerstfeest samen eten en soms geven zij cadeaus aan elkaar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43" y="805146"/>
            <a:ext cx="3840480" cy="27523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43" y="3834174"/>
            <a:ext cx="3840480" cy="25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 school en thuis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Op school gaan de kinderen samen eten. Dit is soms overdag (lunch) en soms in de avond (diner).</a:t>
            </a:r>
          </a:p>
          <a:p>
            <a:r>
              <a:rPr lang="nl-NL" dirty="0" smtClean="0"/>
              <a:t>De kinderen mogen dan mooie kleding aan.</a:t>
            </a:r>
          </a:p>
        </p:txBody>
      </p:sp>
    </p:spTree>
    <p:extLst>
      <p:ext uri="{BB962C8B-B14F-4D97-AF65-F5344CB8AC3E}">
        <p14:creationId xmlns:p14="http://schemas.microsoft.com/office/powerpoint/2010/main" val="29051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Oud en nieuw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097" y="4686127"/>
            <a:ext cx="2011061" cy="20110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814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d</a:t>
            </a:r>
            <a:r>
              <a:rPr lang="nl-NL" sz="4800" dirty="0" smtClean="0"/>
              <a:t>e laatste dag</a:t>
            </a:r>
            <a:endParaRPr lang="nl-NL" sz="4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55" y="2276474"/>
            <a:ext cx="5873477" cy="24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7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http://static3.volkskrant.nl/static/photo/2011/4/16/5/20111215114113/media_xl_1046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91" y="886400"/>
            <a:ext cx="6696075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FF0000"/>
                </a:solidFill>
              </a:rPr>
              <a:t>h</a:t>
            </a:r>
            <a:r>
              <a:rPr lang="nl-NL" sz="4800" dirty="0" smtClean="0">
                <a:solidFill>
                  <a:srgbClr val="FF0000"/>
                </a:solidFill>
              </a:rPr>
              <a:t>et</a:t>
            </a:r>
            <a:r>
              <a:rPr lang="nl-NL" sz="4800" dirty="0" smtClean="0"/>
              <a:t> feest</a:t>
            </a:r>
            <a:endParaRPr lang="nl-NL" sz="4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9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http://www.infovuurwerk.nl/assets/product_images/3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73" y="585216"/>
            <a:ext cx="39147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/>
          <p:cNvSpPr txBox="1">
            <a:spLocks noGrp="1"/>
          </p:cNvSpPr>
          <p:nvPr>
            <p:ph idx="1"/>
          </p:nvPr>
        </p:nvSpPr>
        <p:spPr>
          <a:xfrm>
            <a:off x="1024128" y="5329005"/>
            <a:ext cx="97200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d</a:t>
            </a:r>
            <a:r>
              <a:rPr lang="nl-NL" sz="4800" dirty="0" smtClean="0"/>
              <a:t>e vuurpijl</a:t>
            </a:r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12819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smtClean="0"/>
          </a:p>
        </p:txBody>
      </p:sp>
      <p:pic>
        <p:nvPicPr>
          <p:cNvPr id="12292" name="Picture 2" descr="http://3.bp.blogspot.com/_3lbJ-tbSkTs/SVtOZDFlhcI/AAAAAAAAAVs/e6kdDGty76U/s400/vuurwe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76" y="1500133"/>
            <a:ext cx="3810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spreekbeurtenstartpagina.nl/spreekbeurt/vuurwerkwerkstuk/vuurwerk_clip_image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7" y="1557655"/>
            <a:ext cx="352901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JL-RECHTS 5"/>
          <p:cNvSpPr/>
          <p:nvPr/>
        </p:nvSpPr>
        <p:spPr>
          <a:xfrm>
            <a:off x="5333815" y="3148608"/>
            <a:ext cx="11525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FF0000"/>
                </a:solidFill>
              </a:rPr>
              <a:t>h</a:t>
            </a:r>
            <a:r>
              <a:rPr lang="nl-NL" sz="4800" dirty="0" smtClean="0">
                <a:solidFill>
                  <a:srgbClr val="FF0000"/>
                </a:solidFill>
              </a:rPr>
              <a:t>et</a:t>
            </a:r>
            <a:r>
              <a:rPr lang="nl-NL" sz="4800" dirty="0" smtClean="0"/>
              <a:t> vuurwerk</a:t>
            </a:r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27118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2510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solidFill>
                  <a:schemeClr val="tx1"/>
                </a:solidFill>
              </a:rPr>
              <a:t>Informatie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81200" y="1698626"/>
            <a:ext cx="4040188" cy="7159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nl-NL" dirty="0" smtClean="0"/>
              <a:t>31 december</a:t>
            </a:r>
            <a:endParaRPr lang="nl-NL" dirty="0"/>
          </a:p>
        </p:txBody>
      </p:sp>
      <p:sp>
        <p:nvSpPr>
          <p:cNvPr id="9220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62152" y="2449514"/>
            <a:ext cx="4745419" cy="39512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nl-NL" altLang="nl-NL" dirty="0" smtClean="0"/>
              <a:t>de mensen vieren feest</a:t>
            </a:r>
            <a:br>
              <a:rPr lang="nl-NL" altLang="nl-NL" dirty="0" smtClean="0"/>
            </a:br>
            <a:endParaRPr lang="nl-NL" altLang="nl-NL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nl-NL" altLang="nl-NL" dirty="0" smtClean="0"/>
              <a:t>het jaar is voorbij</a:t>
            </a:r>
            <a:br>
              <a:rPr lang="nl-NL" altLang="nl-NL" dirty="0" smtClean="0"/>
            </a:br>
            <a:endParaRPr lang="nl-NL" altLang="nl-NL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nl-NL" altLang="nl-NL" dirty="0" smtClean="0"/>
              <a:t>de mensen steken vuurwerk af op straat (dit geef veel lawaai)</a:t>
            </a:r>
          </a:p>
          <a:p>
            <a:pPr eaLnBrk="1" hangingPunct="1"/>
            <a:endParaRPr lang="nl-NL" altLang="nl-NL" dirty="0" smtClean="0"/>
          </a:p>
          <a:p>
            <a:pPr eaLnBrk="1" hangingPunct="1"/>
            <a:endParaRPr lang="nl-NL" altLang="nl-NL" dirty="0" smtClean="0"/>
          </a:p>
        </p:txBody>
      </p:sp>
      <p:pic>
        <p:nvPicPr>
          <p:cNvPr id="9221" name="Picture 2" descr="http://arnaba.files.wordpress.com/2009/12/ein_frohes_neuja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03" y="2449514"/>
            <a:ext cx="57435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0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129010" y="5259318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FF0000"/>
                </a:solidFill>
              </a:rPr>
              <a:t>h</a:t>
            </a:r>
            <a:r>
              <a:rPr lang="nl-NL" sz="4800" dirty="0" smtClean="0">
                <a:solidFill>
                  <a:srgbClr val="FF0000"/>
                </a:solidFill>
              </a:rPr>
              <a:t>et</a:t>
            </a:r>
            <a:r>
              <a:rPr lang="nl-NL" sz="4800" dirty="0" smtClean="0"/>
              <a:t> feest</a:t>
            </a:r>
            <a:endParaRPr lang="nl-NL" sz="4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79" y="657389"/>
            <a:ext cx="6636618" cy="44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251062"/>
          </a:xfrm>
        </p:spPr>
        <p:txBody>
          <a:bodyPr/>
          <a:lstStyle/>
          <a:p>
            <a:pPr>
              <a:defRPr/>
            </a:pPr>
            <a:r>
              <a:rPr lang="nl-NL" dirty="0" smtClean="0">
                <a:solidFill>
                  <a:schemeClr val="accent1">
                    <a:satMod val="150000"/>
                  </a:schemeClr>
                </a:solidFill>
              </a:rPr>
              <a:t>Het vuurwerk kopen en afsteken</a:t>
            </a:r>
            <a:endParaRPr lang="nl-NL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1981200" y="1698626"/>
            <a:ext cx="4040188" cy="7159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nl-NL" dirty="0" smtClean="0"/>
              <a:t>kopen</a:t>
            </a:r>
            <a:endParaRPr lang="nl-NL" dirty="0"/>
          </a:p>
        </p:txBody>
      </p:sp>
      <p:sp>
        <p:nvSpPr>
          <p:cNvPr id="14340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1981200" y="2449514"/>
            <a:ext cx="4040188" cy="3951287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nl-NL" altLang="nl-NL" dirty="0" smtClean="0"/>
              <a:t>Je mag vuurwerk kopen op 29, 30 en 31 december</a:t>
            </a:r>
            <a:br>
              <a:rPr lang="nl-NL" altLang="nl-NL" dirty="0" smtClean="0"/>
            </a:br>
            <a:endParaRPr lang="nl-NL" altLang="nl-NL" dirty="0" smtClean="0"/>
          </a:p>
          <a:p>
            <a:pPr eaLnBrk="1" hangingPunct="1"/>
            <a:r>
              <a:rPr lang="nl-NL" altLang="nl-NL" dirty="0" smtClean="0"/>
              <a:t>Je moet ouder zijn dan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nl-NL" altLang="nl-NL" dirty="0" smtClean="0"/>
              <a:t>       16 jaar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nl-NL" altLang="nl-NL" dirty="0" smtClean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>
          <a:xfrm>
            <a:off x="6169026" y="1698626"/>
            <a:ext cx="4041775" cy="7159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nl-NL" dirty="0" smtClean="0"/>
              <a:t>afsteken</a:t>
            </a:r>
            <a:endParaRPr lang="nl-NL" dirty="0"/>
          </a:p>
        </p:txBody>
      </p:sp>
      <p:sp>
        <p:nvSpPr>
          <p:cNvPr id="14342" name="Tijdelijke aanduiding voor inhoud 7"/>
          <p:cNvSpPr>
            <a:spLocks noGrp="1"/>
          </p:cNvSpPr>
          <p:nvPr>
            <p:ph sz="quarter" idx="4"/>
          </p:nvPr>
        </p:nvSpPr>
        <p:spPr>
          <a:xfrm>
            <a:off x="6169026" y="2449514"/>
            <a:ext cx="4041775" cy="3951287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nl-NL" altLang="nl-NL" dirty="0" smtClean="0"/>
              <a:t>beginnen op 31 december vanaf 10.00 uur </a:t>
            </a:r>
          </a:p>
          <a:p>
            <a:pPr eaLnBrk="1" hangingPunct="1"/>
            <a:endParaRPr lang="nl-NL" altLang="nl-NL" dirty="0" smtClean="0"/>
          </a:p>
          <a:p>
            <a:pPr eaLnBrk="1" hangingPunct="1"/>
            <a:r>
              <a:rPr lang="nl-NL" altLang="nl-NL" dirty="0" smtClean="0"/>
              <a:t>stoppen op 1 januari </a:t>
            </a:r>
            <a:br>
              <a:rPr lang="nl-NL" altLang="nl-NL" dirty="0" smtClean="0"/>
            </a:br>
            <a:r>
              <a:rPr lang="nl-NL" altLang="nl-NL" dirty="0" smtClean="0"/>
              <a:t>om 02.00 uur</a:t>
            </a:r>
            <a:br>
              <a:rPr lang="nl-NL" altLang="nl-NL" dirty="0" smtClean="0"/>
            </a:br>
            <a:endParaRPr lang="nl-NL" altLang="nl-NL" dirty="0" smtClean="0"/>
          </a:p>
          <a:p>
            <a:pPr eaLnBrk="1" hangingPunct="1"/>
            <a:r>
              <a:rPr lang="nl-NL" altLang="nl-NL" dirty="0" smtClean="0"/>
              <a:t>Klaar?  Opruimen!</a:t>
            </a:r>
          </a:p>
        </p:txBody>
      </p:sp>
      <p:pic>
        <p:nvPicPr>
          <p:cNvPr id="143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37" y="5035222"/>
            <a:ext cx="167163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482" y="2654466"/>
            <a:ext cx="1384547" cy="20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9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>
          <a:xfrm>
            <a:off x="1024128" y="5328744"/>
            <a:ext cx="9720071" cy="98061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nl-NL" altLang="nl-NL" sz="5400" dirty="0" smtClean="0"/>
              <a:t>de veiligheidsbril</a:t>
            </a:r>
            <a:endParaRPr lang="nl-NL" altLang="nl-NL" sz="5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50" y="1455373"/>
            <a:ext cx="3910479" cy="2932859"/>
          </a:xfrm>
          <a:prstGeom prst="rect">
            <a:avLst/>
          </a:prstGeom>
        </p:spPr>
      </p:pic>
      <p:pic>
        <p:nvPicPr>
          <p:cNvPr id="7" name="Picture 2" descr="https://mijnwolff.nl/upload/image/png/web/large/1027_Vuurwerkbril_Kinder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63" y="1414825"/>
            <a:ext cx="4295775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3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nl-NL" dirty="0" smtClean="0">
                <a:solidFill>
                  <a:schemeClr val="accent1">
                    <a:satMod val="150000"/>
                  </a:schemeClr>
                </a:solidFill>
              </a:rPr>
              <a:t>wel of geen veiligheidsbril?</a:t>
            </a:r>
            <a:endParaRPr lang="nl-NL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9459" name="Picture 2" descr="https://encrypted-tbn3.gstatic.com/images?q=tbn:ANd9GcQ7Q_cBSn2nkCYHD6xrdoxOBcVmjBok71fWETe1pk1vHPD5rz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305301"/>
            <a:ext cx="3455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http://www.startpagina.nl/athene/dochters/vuurwerk/images/veiligvuurwerk_vuurwerkbr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989139"/>
            <a:ext cx="3535362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C:\Users\Gebruiker\AppData\Local\Microsoft\Windows\Temporary Internet Files\Content.IE5\GTT4NPD2\MC900423159[1].wm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0" y="2060575"/>
            <a:ext cx="1828800" cy="1828800"/>
          </a:xfrm>
          <a:noFill/>
        </p:spPr>
      </p:pic>
      <p:pic>
        <p:nvPicPr>
          <p:cNvPr id="19462" name="Picture 4" descr="C:\Users\Gebruiker\AppData\Local\Microsoft\Windows\Temporary Internet Files\Content.IE5\YLESJ7J4\MC900423167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437063"/>
            <a:ext cx="18288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Zijn er nog vragen?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vale toelichting 3"/>
          <p:cNvSpPr/>
          <p:nvPr/>
        </p:nvSpPr>
        <p:spPr>
          <a:xfrm>
            <a:off x="1729409" y="2405270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e toelichting 4"/>
          <p:cNvSpPr/>
          <p:nvPr/>
        </p:nvSpPr>
        <p:spPr>
          <a:xfrm>
            <a:off x="6510131" y="1798983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e toelichting 5"/>
          <p:cNvSpPr/>
          <p:nvPr/>
        </p:nvSpPr>
        <p:spPr>
          <a:xfrm>
            <a:off x="4671391" y="3896139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9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129010" y="5259318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/>
              <a:t>Sinterklaas</a:t>
            </a:r>
            <a:endParaRPr lang="nl-NL" sz="4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11" y="713718"/>
            <a:ext cx="7410322" cy="41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129010" y="5259318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/>
              <a:t>Kerst</a:t>
            </a:r>
            <a:endParaRPr lang="nl-NL" sz="4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10" y="621425"/>
            <a:ext cx="7128115" cy="44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/>
              <a:t>Oud en nieuw</a:t>
            </a:r>
            <a:endParaRPr lang="nl-NL" sz="4800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57" y="319689"/>
            <a:ext cx="4812944" cy="4812944"/>
          </a:xfrm>
        </p:spPr>
      </p:pic>
    </p:spTree>
    <p:extLst>
      <p:ext uri="{BB962C8B-B14F-4D97-AF65-F5344CB8AC3E}">
        <p14:creationId xmlns:p14="http://schemas.microsoft.com/office/powerpoint/2010/main" val="35152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sinterklaasfeest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93" y="4934405"/>
            <a:ext cx="2633407" cy="14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/>
              <a:t>Sinterklaas</a:t>
            </a:r>
            <a:endParaRPr lang="nl-NL" sz="4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92" y="457200"/>
            <a:ext cx="6670178" cy="44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/>
              <a:t>Zwarte Piet</a:t>
            </a:r>
            <a:endParaRPr lang="nl-NL" sz="4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06" y="1067038"/>
            <a:ext cx="7873016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8768</TotalTime>
  <Words>301</Words>
  <Application>Microsoft Office PowerPoint</Application>
  <PresentationFormat>Breedbeeld</PresentationFormat>
  <Paragraphs>66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0" baseType="lpstr">
      <vt:lpstr>Calibri</vt:lpstr>
      <vt:lpstr>Tw Cen MT</vt:lpstr>
      <vt:lpstr>Tw Cen MT Condensed</vt:lpstr>
      <vt:lpstr>Wingdings</vt:lpstr>
      <vt:lpstr>Wingdings 2</vt:lpstr>
      <vt:lpstr>Wingdings 3</vt:lpstr>
      <vt:lpstr>Integraal</vt:lpstr>
      <vt:lpstr>blok 2 les 3: decemberfeesten</vt:lpstr>
      <vt:lpstr>U leert deze les:</vt:lpstr>
      <vt:lpstr>PowerPoint-presentatie</vt:lpstr>
      <vt:lpstr>PowerPoint-presentatie</vt:lpstr>
      <vt:lpstr>PowerPoint-presentatie</vt:lpstr>
      <vt:lpstr>PowerPoint-presentatie</vt:lpstr>
      <vt:lpstr>Het sinterklaasfeest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 Nederland</vt:lpstr>
      <vt:lpstr>Kruidnoten</vt:lpstr>
      <vt:lpstr>Het kerstfeest</vt:lpstr>
      <vt:lpstr>PowerPoint-presentatie</vt:lpstr>
      <vt:lpstr>PowerPoint-presentatie</vt:lpstr>
      <vt:lpstr>PowerPoint-presentatie</vt:lpstr>
      <vt:lpstr>PowerPoint-presentatie</vt:lpstr>
      <vt:lpstr>informatie</vt:lpstr>
      <vt:lpstr>Op school en thuis</vt:lpstr>
      <vt:lpstr>Oud en nieuw</vt:lpstr>
      <vt:lpstr>PowerPoint-presentatie</vt:lpstr>
      <vt:lpstr>PowerPoint-presentatie</vt:lpstr>
      <vt:lpstr>PowerPoint-presentatie</vt:lpstr>
      <vt:lpstr>PowerPoint-presentatie</vt:lpstr>
      <vt:lpstr>Informatie</vt:lpstr>
      <vt:lpstr>Het vuurwerk kopen en afsteken</vt:lpstr>
      <vt:lpstr>PowerPoint-presentatie</vt:lpstr>
      <vt:lpstr>wel of geen veiligheidsbril?</vt:lpstr>
      <vt:lpstr>Zijn er nog vragen?</vt:lpstr>
    </vt:vector>
  </TitlesOfParts>
  <Company>QLiCT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Oudercursus blok 1 les 1: Welkom op School</dc:title>
  <dc:creator>staf</dc:creator>
  <cp:lastModifiedBy>staf</cp:lastModifiedBy>
  <cp:revision>98</cp:revision>
  <cp:lastPrinted>2016-10-14T11:39:31Z</cp:lastPrinted>
  <dcterms:created xsi:type="dcterms:W3CDTF">2016-05-27T06:00:09Z</dcterms:created>
  <dcterms:modified xsi:type="dcterms:W3CDTF">2016-11-30T09:22:10Z</dcterms:modified>
</cp:coreProperties>
</file>